
<file path=[Content_Types].xml><?xml version="1.0" encoding="utf-8"?>
<Types xmlns="http://schemas.openxmlformats.org/package/2006/content-types">
  <Default Extension="png" ContentType="image/png"/>
  <Default Extension="sv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9" r:id="rId3"/>
    <p:sldId id="280" r:id="rId4"/>
    <p:sldId id="281" r:id="rId5"/>
    <p:sldId id="270" r:id="rId6"/>
    <p:sldId id="272" r:id="rId7"/>
    <p:sldId id="274" r:id="rId8"/>
    <p:sldId id="275" r:id="rId9"/>
    <p:sldId id="276" r:id="rId10"/>
    <p:sldId id="271" r:id="rId11"/>
    <p:sldId id="260" r:id="rId12"/>
    <p:sldId id="258" r:id="rId13"/>
    <p:sldId id="259" r:id="rId14"/>
    <p:sldId id="257" r:id="rId15"/>
    <p:sldId id="261" r:id="rId16"/>
    <p:sldId id="268" r:id="rId17"/>
    <p:sldId id="269" r:id="rId18"/>
    <p:sldId id="262" r:id="rId19"/>
    <p:sldId id="263" r:id="rId20"/>
    <p:sldId id="264" r:id="rId21"/>
    <p:sldId id="266" r:id="rId22"/>
    <p:sldId id="282" r:id="rId23"/>
    <p:sldId id="284" r:id="rId24"/>
    <p:sldId id="285" r:id="rId25"/>
    <p:sldId id="286" r:id="rId26"/>
    <p:sldId id="287" r:id="rId27"/>
    <p:sldId id="288" r:id="rId28"/>
    <p:sldId id="283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93" autoAdjust="0"/>
    <p:restoredTop sz="94660"/>
  </p:normalViewPr>
  <p:slideViewPr>
    <p:cSldViewPr>
      <p:cViewPr>
        <p:scale>
          <a:sx n="96" d="100"/>
          <a:sy n="96" d="100"/>
        </p:scale>
        <p:origin x="-86" y="-18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E442E-02FF-438A-9B69-4D2B0B564161}" type="datetimeFigureOut">
              <a:rPr lang="en-US" smtClean="0"/>
              <a:t>8/23/2016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720BB-457A-40EA-BCA3-A02EE5EE2F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74682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E442E-02FF-438A-9B69-4D2B0B564161}" type="datetimeFigureOut">
              <a:rPr lang="en-US" smtClean="0"/>
              <a:t>8/23/2016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720BB-457A-40EA-BCA3-A02EE5EE2F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47344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E442E-02FF-438A-9B69-4D2B0B564161}" type="datetimeFigureOut">
              <a:rPr lang="en-US" smtClean="0"/>
              <a:t>8/23/2016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720BB-457A-40EA-BCA3-A02EE5EE2F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28011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E442E-02FF-438A-9B69-4D2B0B564161}" type="datetimeFigureOut">
              <a:rPr lang="en-US" smtClean="0"/>
              <a:t>8/23/2016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720BB-457A-40EA-BCA3-A02EE5EE2F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1784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E442E-02FF-438A-9B69-4D2B0B564161}" type="datetimeFigureOut">
              <a:rPr lang="en-US" smtClean="0"/>
              <a:t>8/23/2016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720BB-457A-40EA-BCA3-A02EE5EE2F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03482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E442E-02FF-438A-9B69-4D2B0B564161}" type="datetimeFigureOut">
              <a:rPr lang="en-US" smtClean="0"/>
              <a:t>8/23/2016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720BB-457A-40EA-BCA3-A02EE5EE2F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30191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E442E-02FF-438A-9B69-4D2B0B564161}" type="datetimeFigureOut">
              <a:rPr lang="en-US" smtClean="0"/>
              <a:t>8/23/2016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720BB-457A-40EA-BCA3-A02EE5EE2F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85502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E442E-02FF-438A-9B69-4D2B0B564161}" type="datetimeFigureOut">
              <a:rPr lang="en-US" smtClean="0"/>
              <a:t>8/23/2016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720BB-457A-40EA-BCA3-A02EE5EE2F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94548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E442E-02FF-438A-9B69-4D2B0B564161}" type="datetimeFigureOut">
              <a:rPr lang="en-US" smtClean="0"/>
              <a:t>8/23/2016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720BB-457A-40EA-BCA3-A02EE5EE2F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82678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E442E-02FF-438A-9B69-4D2B0B564161}" type="datetimeFigureOut">
              <a:rPr lang="en-US" smtClean="0"/>
              <a:t>8/23/2016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720BB-457A-40EA-BCA3-A02EE5EE2F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13898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E442E-02FF-438A-9B69-4D2B0B564161}" type="datetimeFigureOut">
              <a:rPr lang="en-US" smtClean="0"/>
              <a:t>8/23/2016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720BB-457A-40EA-BCA3-A02EE5EE2F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70795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4E442E-02FF-438A-9B69-4D2B0B564161}" type="datetimeFigureOut">
              <a:rPr lang="en-US" smtClean="0"/>
              <a:t>8/23/2016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A720BB-457A-40EA-BCA3-A02EE5EE2F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813435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hyperlink" Target="https://www.bing.com/images/search?q=fcs+logo&amp;view=detailv2&amp;&amp;id=9DFFB380EF7686F7A7F69592CB1ACBD88275ED55&amp;selectedIndex=2&amp;ccid=KrraJGm5&amp;simid=608052179215649634&amp;thid=OIP.M2abada2469b922d0184af2f97ba63802o0" TargetMode="Externa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sv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95400" y="381000"/>
            <a:ext cx="9144000" cy="2387600"/>
          </a:xfrm>
        </p:spPr>
        <p:txBody>
          <a:bodyPr>
            <a:normAutofit/>
          </a:bodyPr>
          <a:lstStyle/>
          <a:p>
            <a:r>
              <a:rPr lang="en-US" sz="4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Family &amp; Consumer Sciences</a:t>
            </a:r>
            <a:endParaRPr lang="en-US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9200" y="3505200"/>
            <a:ext cx="9144000" cy="2971800"/>
          </a:xfrm>
        </p:spPr>
        <p:txBody>
          <a:bodyPr>
            <a:normAutofit/>
          </a:bodyPr>
          <a:lstStyle/>
          <a:p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Southern Region </a:t>
            </a:r>
          </a:p>
          <a:p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Capacity Mapping Project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81000" y="6172200"/>
            <a:ext cx="115364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Alabama, Arkansas, Florida, Georgia, Kentucky, Louisiana, Mississippi, North Carolina,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Oklahoma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, South Carolina, Tennessee, Texas, Virginia  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5444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9" y="-41828"/>
            <a:ext cx="12225130" cy="6876637"/>
          </a:xfrm>
        </p:spPr>
      </p:pic>
      <p:sp>
        <p:nvSpPr>
          <p:cNvPr id="5" name="Rectangle 4"/>
          <p:cNvSpPr/>
          <p:nvPr/>
        </p:nvSpPr>
        <p:spPr>
          <a:xfrm>
            <a:off x="0" y="152400"/>
            <a:ext cx="12192000" cy="304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0" y="6553200"/>
            <a:ext cx="12268200" cy="304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1100" dirty="0" smtClean="0"/>
              <a:t>Retrieved from s</a:t>
            </a:r>
            <a:r>
              <a:rPr lang="en-US" sz="1100" dirty="0" smtClean="0"/>
              <a:t>torymaps.blueraster.com 8.22.2016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2801211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43000"/>
            <a:ext cx="12192000" cy="563954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505200" y="228600"/>
            <a:ext cx="5181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Southern States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601200" y="3502223"/>
            <a:ext cx="8095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</a:rPr>
              <a:t>West VA</a:t>
            </a:r>
            <a:endParaRPr lang="en-US" sz="1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7781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62" y="729124"/>
            <a:ext cx="12147038" cy="612887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124200" y="-33867"/>
            <a:ext cx="6934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Counties in Southern States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448800" y="838200"/>
            <a:ext cx="8095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</a:rPr>
              <a:t>West VA</a:t>
            </a:r>
            <a:endParaRPr lang="en-US" sz="1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1621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528" y="762000"/>
            <a:ext cx="11925005" cy="596292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124200" y="-33867"/>
            <a:ext cx="6934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Zip Codes in Southern States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525000" y="838200"/>
            <a:ext cx="8095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</a:rPr>
              <a:t>West VA</a:t>
            </a:r>
            <a:endParaRPr lang="en-US" sz="1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8083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89489"/>
            <a:ext cx="12192000" cy="596851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124200" y="-33867"/>
            <a:ext cx="7696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Zip Codes With FCS Programs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372600" y="990600"/>
            <a:ext cx="8095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</a:rPr>
              <a:t>West VA</a:t>
            </a:r>
            <a:endParaRPr lang="en-US" sz="1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8788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1340765"/>
            <a:ext cx="11963400" cy="589823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057400" y="20541"/>
            <a:ext cx="7696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Counties and Zip Codes With FCS Programs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962400" y="5867400"/>
            <a:ext cx="3810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Note:</a:t>
            </a:r>
            <a:r>
              <a:rPr lang="en-US" dirty="0" smtClean="0"/>
              <a:t> Data of KY shows that they are serving all counties and associated zip codes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9525000" y="1447800"/>
            <a:ext cx="8095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</a:rPr>
              <a:t>West VA</a:t>
            </a:r>
            <a:endParaRPr lang="en-US" sz="1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504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76200"/>
            <a:ext cx="9919380" cy="6577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113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01" y="0"/>
            <a:ext cx="7699656" cy="5105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72516" y="1"/>
            <a:ext cx="4719483" cy="2514600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>
            <a:off x="5486400" y="304800"/>
            <a:ext cx="2286000" cy="304800"/>
          </a:xfrm>
          <a:prstGeom prst="straightConnector1">
            <a:avLst/>
          </a:prstGeom>
          <a:ln w="28575">
            <a:solidFill>
              <a:srgbClr val="FF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34200" y="2952920"/>
            <a:ext cx="5180244" cy="3619162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>
          <a:xfrm>
            <a:off x="6400800" y="2552700"/>
            <a:ext cx="2743200" cy="2095500"/>
          </a:xfrm>
          <a:prstGeom prst="straightConnector1">
            <a:avLst/>
          </a:prstGeom>
          <a:ln w="28575">
            <a:solidFill>
              <a:srgbClr val="FF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00400" y="4376872"/>
            <a:ext cx="4058335" cy="2195210"/>
          </a:xfrm>
          <a:prstGeom prst="rect">
            <a:avLst/>
          </a:prstGeom>
        </p:spPr>
      </p:pic>
      <p:cxnSp>
        <p:nvCxnSpPr>
          <p:cNvPr id="14" name="Straight Arrow Connector 13"/>
          <p:cNvCxnSpPr/>
          <p:nvPr/>
        </p:nvCxnSpPr>
        <p:spPr>
          <a:xfrm>
            <a:off x="4800600" y="1583634"/>
            <a:ext cx="685800" cy="3645507"/>
          </a:xfrm>
          <a:prstGeom prst="straightConnector1">
            <a:avLst/>
          </a:prstGeom>
          <a:ln w="28575">
            <a:solidFill>
              <a:srgbClr val="FF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5596" y="4746429"/>
            <a:ext cx="3246061" cy="1754602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401" y="0"/>
            <a:ext cx="3129470" cy="2599959"/>
          </a:xfrm>
          <a:prstGeom prst="rect">
            <a:avLst/>
          </a:prstGeom>
        </p:spPr>
      </p:pic>
      <p:cxnSp>
        <p:nvCxnSpPr>
          <p:cNvPr id="24" name="Straight Arrow Connector 23"/>
          <p:cNvCxnSpPr/>
          <p:nvPr/>
        </p:nvCxnSpPr>
        <p:spPr>
          <a:xfrm flipH="1" flipV="1">
            <a:off x="2161814" y="1454335"/>
            <a:ext cx="2105386" cy="512441"/>
          </a:xfrm>
          <a:prstGeom prst="straightConnector1">
            <a:avLst/>
          </a:prstGeom>
          <a:ln w="28575">
            <a:solidFill>
              <a:srgbClr val="FF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H="1">
            <a:off x="2561943" y="4023911"/>
            <a:ext cx="1933178" cy="1557644"/>
          </a:xfrm>
          <a:prstGeom prst="straightConnector1">
            <a:avLst/>
          </a:prstGeom>
          <a:ln w="28575">
            <a:solidFill>
              <a:srgbClr val="FF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7811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838200"/>
            <a:ext cx="11811000" cy="592278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8600" y="-8467"/>
            <a:ext cx="11049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Zip Codes With FCS Programs on Google Earth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876800" y="5486400"/>
            <a:ext cx="4267200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If you view this map on Google Earth, it would be easy to look at all the associated information of that particular zip codes just by clicking on it.</a:t>
            </a:r>
            <a:endParaRPr lang="en-US" dirty="0"/>
          </a:p>
        </p:txBody>
      </p:sp>
      <p:cxnSp>
        <p:nvCxnSpPr>
          <p:cNvPr id="8" name="Straight Arrow Connector 7"/>
          <p:cNvCxnSpPr/>
          <p:nvPr/>
        </p:nvCxnSpPr>
        <p:spPr>
          <a:xfrm flipH="1" flipV="1">
            <a:off x="3048000" y="5219700"/>
            <a:ext cx="1828800" cy="53340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36631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287"/>
            <a:ext cx="12192000" cy="6815139"/>
          </a:xfrm>
        </p:spPr>
      </p:pic>
      <p:sp>
        <p:nvSpPr>
          <p:cNvPr id="6" name="Rectangle 5"/>
          <p:cNvSpPr/>
          <p:nvPr/>
        </p:nvSpPr>
        <p:spPr>
          <a:xfrm>
            <a:off x="33793" y="6553200"/>
            <a:ext cx="12168809" cy="304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-14579" y="152400"/>
            <a:ext cx="12168809" cy="304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8447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2235200" y="609600"/>
            <a:ext cx="8026400" cy="1143000"/>
          </a:xfrm>
        </p:spPr>
        <p:txBody>
          <a:bodyPr/>
          <a:lstStyle/>
          <a:p>
            <a:pPr algn="ctr"/>
            <a:r>
              <a:rPr lang="en-US" altLang="en-US" sz="3600" dirty="0" smtClean="0">
                <a:latin typeface="Arial" charset="0"/>
              </a:rPr>
              <a:t>What </a:t>
            </a:r>
            <a:r>
              <a:rPr lang="en-US" altLang="en-US" sz="3600" i="1" dirty="0" smtClean="0">
                <a:latin typeface="Arial" charset="0"/>
              </a:rPr>
              <a:t>is</a:t>
            </a:r>
            <a:r>
              <a:rPr lang="en-US" altLang="en-US" sz="3600" dirty="0" smtClean="0">
                <a:latin typeface="Arial" charset="0"/>
              </a:rPr>
              <a:t> a map?</a:t>
            </a:r>
            <a:endParaRPr lang="en-US" altLang="en-US" sz="3200" dirty="0" smtClean="0">
              <a:latin typeface="Arial" charset="0"/>
            </a:endParaRP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2133600"/>
            <a:ext cx="10363200" cy="4419600"/>
          </a:xfrm>
          <a:ln>
            <a:solidFill>
              <a:schemeClr val="tx1">
                <a:lumMod val="95000"/>
              </a:schemeClr>
            </a:solidFill>
          </a:ln>
        </p:spPr>
        <p:txBody>
          <a:bodyPr>
            <a:normAutofit/>
          </a:bodyPr>
          <a:lstStyle/>
          <a:p>
            <a:r>
              <a:rPr lang="en-US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A generalized view of an area, usually some portion of Earth’s surface, as seen from above at a greatly reduced size</a:t>
            </a:r>
          </a:p>
          <a:p>
            <a:r>
              <a:rPr lang="en-US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Any geographical image of the environment</a:t>
            </a:r>
          </a:p>
          <a:p>
            <a:r>
              <a:rPr lang="en-US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A two-dimensional representation of the spatial distribution of selected </a:t>
            </a:r>
            <a:r>
              <a:rPr lang="en-US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phenomena</a:t>
            </a:r>
          </a:p>
          <a:p>
            <a:endParaRPr lang="en-US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alt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r">
              <a:buNone/>
            </a:pPr>
            <a:endParaRPr lang="en-US" altLang="en-US" sz="11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r">
              <a:buNone/>
            </a:pPr>
            <a:endParaRPr lang="en-US" alt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r">
              <a:buNone/>
            </a:pPr>
            <a:endParaRPr lang="en-US" altLang="en-US" sz="11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r">
              <a:buNone/>
            </a:pPr>
            <a:r>
              <a:rPr lang="en-US" altLang="en-US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Retrieved </a:t>
            </a:r>
            <a:r>
              <a:rPr lang="en-US" altLang="en-US" sz="1100" dirty="0">
                <a:latin typeface="Arial" panose="020B0604020202020204" pitchFamily="34" charset="0"/>
                <a:cs typeface="Arial" panose="020B0604020202020204" pitchFamily="34" charset="0"/>
              </a:rPr>
              <a:t>from </a:t>
            </a:r>
            <a:r>
              <a:rPr lang="en-US" altLang="en-US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www.csus.edu 8.16.2016</a:t>
            </a:r>
            <a:endParaRPr lang="en-US" alt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alt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alt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100" name="Picture 6" descr="compas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2540000" cy="161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3263499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144" y="0"/>
            <a:ext cx="12261144" cy="7130257"/>
          </a:xfrm>
        </p:spPr>
      </p:pic>
    </p:spTree>
    <p:extLst>
      <p:ext uri="{BB962C8B-B14F-4D97-AF65-F5344CB8AC3E}">
        <p14:creationId xmlns:p14="http://schemas.microsoft.com/office/powerpoint/2010/main" val="213631961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228600"/>
            <a:ext cx="10515600" cy="1325563"/>
          </a:xfrm>
        </p:spPr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0" y="0"/>
            <a:ext cx="12188260" cy="7776305"/>
          </a:xfrm>
        </p:spPr>
      </p:pic>
    </p:spTree>
    <p:extLst>
      <p:ext uri="{BB962C8B-B14F-4D97-AF65-F5344CB8AC3E}">
        <p14:creationId xmlns:p14="http://schemas.microsoft.com/office/powerpoint/2010/main" val="242195068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Time To THINK out of the Box</a:t>
            </a:r>
            <a:endParaRPr lang="en-US" dirty="0"/>
          </a:p>
        </p:txBody>
      </p:sp>
      <p:pic>
        <p:nvPicPr>
          <p:cNvPr id="4" name="Picture 5" descr="https://tse1.mm.bing.net/th?&amp;id=OIP.M2abada2469b922d0184af2f97ba63802o0&amp;w=300&amp;h=124&amp;c=0&amp;pid=1.9&amp;rs=0&amp;p=0&amp;r=0">
            <a:hlinkClick r:id="rId2" tooltip="View image details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2328672"/>
            <a:ext cx="5796113" cy="2395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012497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Action Ideas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What percentage are FCS grant funded positions vs state/local funded? Is the capacity mostly on soft funded $</a:t>
            </a:r>
          </a:p>
          <a:p>
            <a:r>
              <a:rPr lang="en-US" dirty="0" smtClean="0"/>
              <a:t>County population – reallocation of personnel</a:t>
            </a:r>
          </a:p>
          <a:p>
            <a:r>
              <a:rPr lang="en-US" dirty="0" smtClean="0"/>
              <a:t>Partnering with others – across state, within state with other organizations</a:t>
            </a:r>
          </a:p>
          <a:p>
            <a:r>
              <a:rPr lang="en-US" dirty="0" smtClean="0"/>
              <a:t>Potential for Impact vs our capacity– what are we doing and where are we succeeding (</a:t>
            </a:r>
            <a:r>
              <a:rPr lang="en-US" dirty="0" err="1" smtClean="0"/>
              <a:t>Esp</a:t>
            </a:r>
            <a:r>
              <a:rPr lang="en-US" dirty="0" smtClean="0"/>
              <a:t> 1890) using the data</a:t>
            </a:r>
          </a:p>
          <a:p>
            <a:r>
              <a:rPr lang="en-US" dirty="0" smtClean="0"/>
              <a:t>Use of existing data to direct and build programs</a:t>
            </a:r>
          </a:p>
          <a:p>
            <a:r>
              <a:rPr lang="en-US" dirty="0" smtClean="0"/>
              <a:t>FCS economic value on our education outreach – What data can we show?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1815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Continued Ideas #1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Market specific programs to specific audiences</a:t>
            </a:r>
          </a:p>
          <a:p>
            <a:r>
              <a:rPr lang="en-US" dirty="0" smtClean="0"/>
              <a:t>Decisions where we are working vs where we could/should be related to needs identification</a:t>
            </a:r>
          </a:p>
          <a:p>
            <a:r>
              <a:rPr lang="en-US" dirty="0" smtClean="0"/>
              <a:t>Show decision-makers where we are – we are trying to make a difference.</a:t>
            </a:r>
          </a:p>
          <a:p>
            <a:r>
              <a:rPr lang="en-US" dirty="0" smtClean="0"/>
              <a:t>Plan needs and partners with resources</a:t>
            </a:r>
          </a:p>
          <a:p>
            <a:r>
              <a:rPr lang="en-US" dirty="0" smtClean="0"/>
              <a:t>Capacity of multi-state projects – defining gaps, opportunities</a:t>
            </a:r>
          </a:p>
          <a:p>
            <a:r>
              <a:rPr lang="en-US" dirty="0" smtClean="0"/>
              <a:t>Training focus for specific programs where needs exist</a:t>
            </a:r>
          </a:p>
          <a:p>
            <a:r>
              <a:rPr lang="en-US" dirty="0" smtClean="0"/>
              <a:t>Multi county approaches – this could map where potential audiences/FCS resources are located (facilitate cross county work)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5408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Continued ideas #2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Mapping what commodities are grown in the state/farmers market sites/etc. – Nutrition educators could then point clientele to resources</a:t>
            </a:r>
          </a:p>
          <a:p>
            <a:r>
              <a:rPr lang="en-US" dirty="0" smtClean="0"/>
              <a:t>Capacity mapping can tell a state and collective multi-state/regional story</a:t>
            </a:r>
          </a:p>
          <a:p>
            <a:r>
              <a:rPr lang="en-US" dirty="0" smtClean="0"/>
              <a:t>Use as a marketing tool</a:t>
            </a:r>
          </a:p>
          <a:p>
            <a:r>
              <a:rPr lang="en-US" dirty="0" smtClean="0"/>
              <a:t>Health data overlays with our capacity/resources (</a:t>
            </a:r>
            <a:r>
              <a:rPr lang="en-US" dirty="0" err="1" smtClean="0"/>
              <a:t>ie</a:t>
            </a:r>
            <a:r>
              <a:rPr lang="en-US" dirty="0" smtClean="0"/>
              <a:t> high A1C, Housing/price changes/bankruptcy/etc. to show our resources and opportunities</a:t>
            </a:r>
          </a:p>
          <a:p>
            <a:r>
              <a:rPr lang="en-US" dirty="0" smtClean="0"/>
              <a:t>Map our FCE/Extension Homemakers members (volunteers)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139442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Continued ideas #3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How do we impact poverty? What do we measure? What can we really do? Be careful with the story – Measure what we can actually control. </a:t>
            </a:r>
          </a:p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State needs and issues vs what FCS programs are located.</a:t>
            </a:r>
          </a:p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Chance to enhance the outreach possibilities of specific programs (supply and demand)</a:t>
            </a:r>
          </a:p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Look at local county programs – how can you use the local staff on specific programs/issues – unmet needs</a:t>
            </a:r>
          </a:p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Locate our audiences and overlay our personnel/volunteers/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etc</a:t>
            </a: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How to help local agents understand how to use this information to understand the potential for data driven decisions, partnering, etc.</a:t>
            </a:r>
          </a:p>
          <a:p>
            <a:pPr marL="0" indent="0"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199594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Continued Ideas # 4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How do we help agents to use this to understand their clientele base? To understand the population we work with in a deeper way at community levels – Turbo charge and expedite our agents (especially those who are new)</a:t>
            </a:r>
          </a:p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FCS agents to teach courses off campus (example in Oklahoma)</a:t>
            </a:r>
          </a:p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Overlaying existing data with this capacity – how do we decide – Extremely important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021918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References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alt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Class 1b: Introduction to maps. (2016). Retrieved </a:t>
            </a: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from </a:t>
            </a:r>
            <a:r>
              <a:rPr lang="en-US" alt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www.csus.edu </a:t>
            </a:r>
            <a:endParaRPr lang="en-US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Poverty in America. (2016). Retrieved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from wdcstudioapps.esri.com 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Poverty in school age children between 2005-2011 for school</a:t>
            </a:r>
          </a:p>
          <a:p>
            <a:pPr marL="0" indent="0">
              <a:buNone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districts. (2016). Retrieved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from storymaps.blueraster.com 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56445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2235200" y="609600"/>
            <a:ext cx="8026400" cy="1143000"/>
          </a:xfrm>
        </p:spPr>
        <p:txBody>
          <a:bodyPr/>
          <a:lstStyle/>
          <a:p>
            <a:pPr algn="ctr"/>
            <a:r>
              <a:rPr lang="en-US" altLang="en-US" sz="3600" dirty="0" smtClean="0">
                <a:latin typeface="Arial" charset="0"/>
              </a:rPr>
              <a:t>Why make maps?</a:t>
            </a:r>
            <a:endParaRPr lang="en-US" altLang="en-US" sz="3200" dirty="0" smtClean="0">
              <a:latin typeface="Arial" charset="0"/>
            </a:endParaRPr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2133600"/>
            <a:ext cx="10363200" cy="3048000"/>
          </a:xfrm>
        </p:spPr>
        <p:txBody>
          <a:bodyPr/>
          <a:lstStyle/>
          <a:p>
            <a:r>
              <a:rPr lang="en-US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To represent a larger area than we can see</a:t>
            </a:r>
          </a:p>
          <a:p>
            <a:r>
              <a:rPr lang="en-US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To show a phenomenon or process we can’t see with our eyes</a:t>
            </a:r>
          </a:p>
          <a:p>
            <a:r>
              <a:rPr lang="en-US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To present information concisely</a:t>
            </a:r>
          </a:p>
          <a:p>
            <a:r>
              <a:rPr lang="en-US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To show spatial relationships</a:t>
            </a:r>
          </a:p>
        </p:txBody>
      </p:sp>
      <p:pic>
        <p:nvPicPr>
          <p:cNvPr id="5124" name="Picture 4" descr="compas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2540000" cy="161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9377070" y="6248400"/>
            <a:ext cx="2722219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altLang="en-US" sz="1100" dirty="0">
                <a:latin typeface="Arial" panose="020B0604020202020204" pitchFamily="34" charset="0"/>
                <a:cs typeface="Arial" panose="020B0604020202020204" pitchFamily="34" charset="0"/>
              </a:rPr>
              <a:t>Retrieved from www.csus.edu 8.16.2016</a:t>
            </a:r>
            <a:endParaRPr lang="en-US" alt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320645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6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2235200" y="609600"/>
            <a:ext cx="8026400" cy="1143000"/>
          </a:xfrm>
        </p:spPr>
        <p:txBody>
          <a:bodyPr/>
          <a:lstStyle/>
          <a:p>
            <a:pPr algn="ctr"/>
            <a:r>
              <a:rPr lang="en-US" altLang="en-US" sz="3600" dirty="0" smtClean="0">
                <a:latin typeface="Arial" charset="0"/>
              </a:rPr>
              <a:t>Why make maps?</a:t>
            </a:r>
            <a:endParaRPr lang="en-US" altLang="en-US" sz="3200" dirty="0" smtClean="0">
              <a:latin typeface="Arial" charset="0"/>
            </a:endParaRPr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2133600"/>
            <a:ext cx="10363200" cy="3048000"/>
          </a:xfrm>
        </p:spPr>
        <p:txBody>
          <a:bodyPr/>
          <a:lstStyle/>
          <a:p>
            <a:r>
              <a:rPr lang="en-US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To represent a larger area than we can see</a:t>
            </a:r>
          </a:p>
          <a:p>
            <a:r>
              <a:rPr lang="en-US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To show a phenomenon or process we can’t see with our eyes</a:t>
            </a:r>
          </a:p>
          <a:p>
            <a:r>
              <a:rPr lang="en-US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To present information concisely</a:t>
            </a:r>
          </a:p>
          <a:p>
            <a:r>
              <a:rPr lang="en-US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To show spatial relationships</a:t>
            </a:r>
          </a:p>
        </p:txBody>
      </p:sp>
      <p:pic>
        <p:nvPicPr>
          <p:cNvPr id="5124" name="Picture 4" descr="compas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2540000" cy="161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9439301" y="6400800"/>
            <a:ext cx="2722219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altLang="en-US" sz="1100" dirty="0">
                <a:latin typeface="Arial" panose="020B0604020202020204" pitchFamily="34" charset="0"/>
                <a:cs typeface="Arial" panose="020B0604020202020204" pitchFamily="34" charset="0"/>
              </a:rPr>
              <a:t>Retrieved from www.csus.edu 8.16.2016</a:t>
            </a:r>
            <a:endParaRPr lang="en-US" alt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690571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6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04800"/>
            <a:ext cx="10515600" cy="1325563"/>
          </a:xfrm>
        </p:spPr>
        <p:txBody>
          <a:bodyPr/>
          <a:lstStyle/>
          <a:p>
            <a:pPr algn="ctr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Family &amp; Consumer Sciences </a:t>
            </a:r>
            <a:b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Why Focus On Maps?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2057400"/>
            <a:ext cx="10515600" cy="4351338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Inspiration for maps is from the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Community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Commons website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Visualizations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would be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useful to FCS in many ways:</a:t>
            </a:r>
          </a:p>
          <a:p>
            <a:pPr marL="0" indent="0">
              <a:buNone/>
            </a:pP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Write down your ideas as to how we could use these maps to advance FCS 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2261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-76200"/>
            <a:ext cx="12429066" cy="6991350"/>
          </a:xfrm>
        </p:spPr>
      </p:pic>
      <p:sp>
        <p:nvSpPr>
          <p:cNvPr id="6" name="Rectangle 5"/>
          <p:cNvSpPr/>
          <p:nvPr/>
        </p:nvSpPr>
        <p:spPr>
          <a:xfrm>
            <a:off x="-152400" y="6629400"/>
            <a:ext cx="12496800" cy="304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1100" dirty="0" smtClean="0"/>
              <a:t>Retrieved from wdcstudioapps.esri.com 8.22.2016</a:t>
            </a:r>
            <a:endParaRPr lang="en-US" sz="1100" dirty="0"/>
          </a:p>
        </p:txBody>
      </p:sp>
      <p:sp>
        <p:nvSpPr>
          <p:cNvPr id="8" name="Rectangle 7"/>
          <p:cNvSpPr/>
          <p:nvPr/>
        </p:nvSpPr>
        <p:spPr>
          <a:xfrm>
            <a:off x="-76200" y="76200"/>
            <a:ext cx="12496800" cy="304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1302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178" y="-21203"/>
            <a:ext cx="12191999" cy="6858000"/>
          </a:xfrm>
        </p:spPr>
      </p:pic>
      <p:sp>
        <p:nvSpPr>
          <p:cNvPr id="6" name="Rectangle 5"/>
          <p:cNvSpPr/>
          <p:nvPr/>
        </p:nvSpPr>
        <p:spPr>
          <a:xfrm>
            <a:off x="0" y="6553200"/>
            <a:ext cx="12268200" cy="304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1100" dirty="0"/>
              <a:t>Retrieved from </a:t>
            </a:r>
            <a:r>
              <a:rPr lang="en-US" sz="1100" dirty="0" smtClean="0"/>
              <a:t>wdcstudioapps.esri.com 8.22.2016</a:t>
            </a:r>
            <a:endParaRPr lang="en-US" sz="1100" dirty="0"/>
          </a:p>
        </p:txBody>
      </p:sp>
      <p:sp>
        <p:nvSpPr>
          <p:cNvPr id="7" name="Rectangle 6"/>
          <p:cNvSpPr/>
          <p:nvPr/>
        </p:nvSpPr>
        <p:spPr>
          <a:xfrm>
            <a:off x="-76200" y="76200"/>
            <a:ext cx="12268200" cy="304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5602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565" y="-76200"/>
            <a:ext cx="12208930" cy="6867524"/>
          </a:xfrm>
        </p:spPr>
      </p:pic>
      <p:sp>
        <p:nvSpPr>
          <p:cNvPr id="7" name="Rectangle 6"/>
          <p:cNvSpPr/>
          <p:nvPr/>
        </p:nvSpPr>
        <p:spPr>
          <a:xfrm>
            <a:off x="0" y="6553200"/>
            <a:ext cx="12268200" cy="304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1100" dirty="0"/>
              <a:t>Retrieved from </a:t>
            </a:r>
            <a:r>
              <a:rPr lang="en-US" sz="1100" dirty="0" smtClean="0"/>
              <a:t>wdcstudioapps.esri.com 8.22.2016</a:t>
            </a:r>
            <a:endParaRPr lang="en-US" sz="1100" dirty="0"/>
          </a:p>
        </p:txBody>
      </p:sp>
      <p:sp>
        <p:nvSpPr>
          <p:cNvPr id="8" name="Rectangle 7"/>
          <p:cNvSpPr/>
          <p:nvPr/>
        </p:nvSpPr>
        <p:spPr>
          <a:xfrm>
            <a:off x="-76200" y="152400"/>
            <a:ext cx="12268200" cy="304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5089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860" y="0"/>
            <a:ext cx="12220860" cy="6853362"/>
          </a:xfrm>
        </p:spPr>
      </p:pic>
      <p:sp>
        <p:nvSpPr>
          <p:cNvPr id="5" name="Rectangle 4"/>
          <p:cNvSpPr/>
          <p:nvPr/>
        </p:nvSpPr>
        <p:spPr>
          <a:xfrm>
            <a:off x="0" y="6553200"/>
            <a:ext cx="12268200" cy="304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1100" dirty="0"/>
              <a:t>Retrieved from </a:t>
            </a:r>
            <a:r>
              <a:rPr lang="en-US" sz="1100" dirty="0" smtClean="0"/>
              <a:t>wdcstudioapps.esri.com 8.22.2016</a:t>
            </a:r>
            <a:endParaRPr lang="en-US" sz="1100" dirty="0"/>
          </a:p>
        </p:txBody>
      </p:sp>
      <p:sp>
        <p:nvSpPr>
          <p:cNvPr id="6" name="Rectangle 5"/>
          <p:cNvSpPr/>
          <p:nvPr/>
        </p:nvSpPr>
        <p:spPr>
          <a:xfrm>
            <a:off x="-76200" y="152400"/>
            <a:ext cx="12268200" cy="304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3453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933</TotalTime>
  <Words>758</Words>
  <Application>Microsoft Office PowerPoint</Application>
  <PresentationFormat>Custom</PresentationFormat>
  <Paragraphs>89</Paragraphs>
  <Slides>28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29" baseType="lpstr">
      <vt:lpstr>Office Theme</vt:lpstr>
      <vt:lpstr>Family &amp; Consumer Sciences</vt:lpstr>
      <vt:lpstr>What is a map?</vt:lpstr>
      <vt:lpstr>Why make maps?</vt:lpstr>
      <vt:lpstr>Why make maps?</vt:lpstr>
      <vt:lpstr>Family &amp; Consumer Sciences  Why Focus On Maps?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Time To THINK out of the Box</vt:lpstr>
      <vt:lpstr>Action Ideas</vt:lpstr>
      <vt:lpstr>Continued Ideas #1</vt:lpstr>
      <vt:lpstr>Continued ideas #2</vt:lpstr>
      <vt:lpstr>Continued ideas #3</vt:lpstr>
      <vt:lpstr>Continued Ideas # 4</vt:lpstr>
      <vt:lpstr>References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Ray,Ram</dc:creator>
  <cp:lastModifiedBy>jmwhite</cp:lastModifiedBy>
  <cp:revision>33</cp:revision>
  <dcterms:created xsi:type="dcterms:W3CDTF">2016-08-19T14:05:15Z</dcterms:created>
  <dcterms:modified xsi:type="dcterms:W3CDTF">2016-08-23T21:07:37Z</dcterms:modified>
</cp:coreProperties>
</file>